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BMP-2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BioLISA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recombinant human soluble BMP receptor 1A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S01-021]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for capturing and recombinant human BMP-2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200-002]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standard. The polyclonal rabbit anti-human BMP-2 antibody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102-PA106]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in combination with a goat anti-rabbit-Biotin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detection. 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15366" y="946655"/>
            <a:ext cx="34997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BioLISA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soluble BMPR-1A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#102-PA106 /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S01-021 / 200-002)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92429"/>
            <a:ext cx="4309963" cy="288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2014-04-11T11:38:37Z</dcterms:created>
  <dcterms:modified xsi:type="dcterms:W3CDTF">2015-03-13T09:54:22Z</dcterms:modified>
</cp:coreProperties>
</file>